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195146-A39E-4252-8642-BAC4AB59FAE7}" type="datetimeFigureOut">
              <a:rPr lang="es-ES" smtClean="0"/>
              <a:t>01/12/2014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40B88E-F28C-468C-8F52-D52B403F648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04248" cy="687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67837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0"/>
            <a:ext cx="6801197" cy="687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" y="1"/>
            <a:ext cx="6801197" cy="687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Opulento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virtual f</dc:creator>
  <cp:lastModifiedBy>virtual f</cp:lastModifiedBy>
  <cp:revision>2</cp:revision>
  <dcterms:created xsi:type="dcterms:W3CDTF">2014-12-01T21:36:46Z</dcterms:created>
  <dcterms:modified xsi:type="dcterms:W3CDTF">2014-12-01T21:41:07Z</dcterms:modified>
</cp:coreProperties>
</file>